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8"/>
  </p:notesMasterIdLst>
  <p:sldIdLst>
    <p:sldId id="256" r:id="rId2"/>
    <p:sldId id="259" r:id="rId3"/>
    <p:sldId id="263" r:id="rId4"/>
    <p:sldId id="260" r:id="rId5"/>
    <p:sldId id="261" r:id="rId6"/>
    <p:sldId id="262" r:id="rId7"/>
    <p:sldId id="264" r:id="rId8"/>
    <p:sldId id="265" r:id="rId9"/>
    <p:sldId id="266" r:id="rId10"/>
    <p:sldId id="268" r:id="rId11"/>
    <p:sldId id="278" r:id="rId12"/>
    <p:sldId id="282" r:id="rId13"/>
    <p:sldId id="281" r:id="rId14"/>
    <p:sldId id="280" r:id="rId15"/>
    <p:sldId id="267" r:id="rId16"/>
    <p:sldId id="269" r:id="rId17"/>
    <p:sldId id="270" r:id="rId18"/>
    <p:sldId id="271" r:id="rId19"/>
    <p:sldId id="283" r:id="rId20"/>
    <p:sldId id="284" r:id="rId21"/>
    <p:sldId id="272" r:id="rId22"/>
    <p:sldId id="273" r:id="rId23"/>
    <p:sldId id="274" r:id="rId24"/>
    <p:sldId id="275" r:id="rId25"/>
    <p:sldId id="276"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145" autoAdjust="0"/>
    <p:restoredTop sz="94638" autoAdjust="0"/>
  </p:normalViewPr>
  <p:slideViewPr>
    <p:cSldViewPr>
      <p:cViewPr varScale="1">
        <p:scale>
          <a:sx n="86" d="100"/>
          <a:sy n="86" d="100"/>
        </p:scale>
        <p:origin x="-16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C96BC-5AE0-4D86-B216-10A6AFDE14B7}" type="datetimeFigureOut">
              <a:rPr lang="en-US" smtClean="0"/>
              <a:pPr/>
              <a:t>5/14/2015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0645F-1030-4D60-9D98-AB4527C55B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730645F-1030-4D60-9D98-AB4527C55BF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7B6DE41-3D96-41EF-A52A-7E0D32DD0A85}" type="datetime1">
              <a:rPr lang="en-US" smtClean="0"/>
              <a:pPr/>
              <a:t>5/14/2015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6E9316-A26E-46E6-A611-157637927F0E}"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DDEBE-2236-4650-B0C9-8A95AAA05FBC}"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21BF760-223A-46E7-8EFD-84A704D4BC3F}" type="datetime1">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F602262-A907-4CD5-ACC4-282A2773EDFA}" type="datetime1">
              <a:rPr lang="en-US" smtClean="0"/>
              <a:pPr/>
              <a:t>5/14/2015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F314178-242C-40BD-BB49-CBE12E8103CF}" type="datetime1">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193C8A-0BF1-4206-9B1F-96C2C5D852C6}" type="datetime1">
              <a:rPr lang="en-US" smtClean="0"/>
              <a:pPr/>
              <a:t>5/14/2015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FD616D-1C65-4228-BD80-FCFE731BA603}" type="datetime1">
              <a:rPr lang="en-US" smtClean="0"/>
              <a:pPr/>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07AFDED-4960-4FF1-AC4D-79D47F140F44}" type="datetime1">
              <a:rPr lang="en-US" smtClean="0"/>
              <a:pPr/>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131FC4A-BF3F-4950-9A7A-4D1725CAD3D2}" type="datetime1">
              <a:rPr lang="en-US" smtClean="0"/>
              <a:pPr/>
              <a:t>5/14/2015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E9A31B2-E9F6-4720-8E36-A651FE6D4516}" type="datetime1">
              <a:rPr lang="en-US" smtClean="0"/>
              <a:pPr/>
              <a:t>5/14/2015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F7F7EC5-8C09-4450-A7F4-098FE67EEDE7}" type="datetime1">
              <a:rPr lang="en-US" smtClean="0"/>
              <a:pPr/>
              <a:t>5/14/2015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slide" Target="slide5.xml"/><Relationship Id="rId7" Type="http://schemas.openxmlformats.org/officeDocument/2006/relationships/slide" Target="slide17.xml"/><Relationship Id="rId12" Type="http://schemas.openxmlformats.org/officeDocument/2006/relationships/slide" Target="slide26.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5.xml"/><Relationship Id="rId11" Type="http://schemas.openxmlformats.org/officeDocument/2006/relationships/slide" Target="slide25.xml"/><Relationship Id="rId5" Type="http://schemas.openxmlformats.org/officeDocument/2006/relationships/slide" Target="slide11.xml"/><Relationship Id="rId10" Type="http://schemas.openxmlformats.org/officeDocument/2006/relationships/slide" Target="slide23.xml"/><Relationship Id="rId4" Type="http://schemas.openxmlformats.org/officeDocument/2006/relationships/slide" Target="slide7.xml"/><Relationship Id="rId9" Type="http://schemas.openxmlformats.org/officeDocument/2006/relationships/slide" Target="slide2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ehspharmacy@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How to use EHS Application</a:t>
            </a:r>
          </a:p>
          <a:p>
            <a:r>
              <a:rPr lang="en-US" dirty="0" smtClean="0"/>
              <a:t>(USER MANUAL</a:t>
            </a:r>
            <a:r>
              <a:rPr lang="en-US" dirty="0" smtClean="0"/>
              <a:t>)</a:t>
            </a:r>
            <a:endParaRPr lang="en-US" dirty="0"/>
          </a:p>
        </p:txBody>
      </p:sp>
      <p:sp>
        <p:nvSpPr>
          <p:cNvPr id="2" name="Title 1"/>
          <p:cNvSpPr>
            <a:spLocks noGrp="1"/>
          </p:cNvSpPr>
          <p:nvPr>
            <p:ph type="ctrTitle"/>
          </p:nvPr>
        </p:nvSpPr>
        <p:spPr/>
        <p:txBody>
          <a:bodyPr/>
          <a:lstStyle/>
          <a:p>
            <a:r>
              <a:rPr lang="en-US" dirty="0" smtClean="0"/>
              <a:t>Employee Health Scheme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png"/>
          <p:cNvPicPr>
            <a:picLocks noGrp="1" noChangeAspect="1"/>
          </p:cNvPicPr>
          <p:nvPr>
            <p:ph sz="quarter" idx="1"/>
          </p:nvPr>
        </p:nvPicPr>
        <p:blipFill>
          <a:blip r:embed="rId2"/>
          <a:stretch>
            <a:fillRect/>
          </a:stretch>
        </p:blipFill>
        <p:spPr>
          <a:xfrm>
            <a:off x="1320056" y="1527175"/>
            <a:ext cx="6467376"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7" name="Title 1"/>
          <p:cNvSpPr>
            <a:spLocks noGrp="1"/>
          </p:cNvSpPr>
          <p:nvPr>
            <p:ph type="title"/>
          </p:nvPr>
        </p:nvSpPr>
        <p:spPr>
          <a:xfrm>
            <a:off x="381000" y="304800"/>
            <a:ext cx="8534400" cy="758952"/>
          </a:xfrm>
        </p:spPr>
        <p:txBody>
          <a:bodyPr>
            <a:normAutofit fontScale="90000"/>
          </a:bodyPr>
          <a:lstStyle/>
          <a:p>
            <a:r>
              <a:rPr lang="en-US" sz="3600" dirty="0" smtClean="0"/>
              <a:t>Prescribe Medicines – Add available medicine in EHS Pharmacy stock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Prescribe Medicines – Add medicine/branded medicine not available in EHS Pharmacy Stock  </a:t>
            </a:r>
            <a:r>
              <a:rPr lang="en-US" sz="1600" dirty="0" smtClean="0"/>
              <a:t>[Screenshot on next Page]</a:t>
            </a:r>
            <a:endParaRPr lang="en-US" sz="1600" dirty="0"/>
          </a:p>
        </p:txBody>
      </p:sp>
      <p:sp>
        <p:nvSpPr>
          <p:cNvPr id="3" name="Content Placeholder 2"/>
          <p:cNvSpPr>
            <a:spLocks noGrp="1"/>
          </p:cNvSpPr>
          <p:nvPr>
            <p:ph sz="quarter" idx="1"/>
          </p:nvPr>
        </p:nvSpPr>
        <p:spPr/>
        <p:txBody>
          <a:bodyPr>
            <a:normAutofit/>
          </a:bodyPr>
          <a:lstStyle/>
          <a:p>
            <a:r>
              <a:rPr lang="en-US" dirty="0" smtClean="0"/>
              <a:t>Type medicine name in the search box (minimum 3 characters) and press Tab on the keyboard.</a:t>
            </a:r>
          </a:p>
          <a:p>
            <a:endParaRPr lang="en-US" dirty="0" smtClean="0"/>
          </a:p>
          <a:p>
            <a:pPr lvl="1"/>
            <a:r>
              <a:rPr lang="en-US" dirty="0" smtClean="0"/>
              <a:t>Search result in Green color shows that substitute of the medicine is available in EHS Pharmacy stock but  available substitute strength, type, brand may differ. </a:t>
            </a:r>
          </a:p>
          <a:p>
            <a:pPr lvl="1"/>
            <a:endParaRPr lang="en-US" dirty="0" smtClean="0"/>
          </a:p>
          <a:p>
            <a:pPr lvl="1"/>
            <a:r>
              <a:rPr lang="en-US" dirty="0" smtClean="0"/>
              <a:t>Search result in Black color shows that medicine or its substitute is not available in EHS Pharmacy stock and if selected, will be sent for LP.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Prescribe Medicines – Add medicine/branded medicine not available in EHS Pharmacy Stock</a:t>
            </a:r>
            <a:endParaRPr lang="en-US" sz="2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pic>
        <p:nvPicPr>
          <p:cNvPr id="7" name="Content Placeholder 6" descr="13.png"/>
          <p:cNvPicPr>
            <a:picLocks noGrp="1" noChangeAspect="1"/>
          </p:cNvPicPr>
          <p:nvPr>
            <p:ph sz="quarter" idx="1"/>
          </p:nvPr>
        </p:nvPicPr>
        <p:blipFill>
          <a:blip r:embed="rId2"/>
          <a:stretch>
            <a:fillRect/>
          </a:stretch>
        </p:blipFill>
        <p:spPr>
          <a:xfrm>
            <a:off x="1394842" y="1527175"/>
            <a:ext cx="6317803" cy="4572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solidFill>
                  <a:srgbClr val="8CADAE">
                    <a:shade val="75000"/>
                  </a:srgbClr>
                </a:solidFill>
              </a:rPr>
              <a:t>Prescribe Medicines – Add medicine/branded medicine not available in EHS Pharmacy </a:t>
            </a:r>
            <a:r>
              <a:rPr lang="en-US" sz="2700" dirty="0" smtClean="0">
                <a:solidFill>
                  <a:srgbClr val="8CADAE">
                    <a:shade val="75000"/>
                  </a:srgbClr>
                </a:solidFill>
              </a:rPr>
              <a:t>Stock </a:t>
            </a:r>
            <a:r>
              <a:rPr lang="en-US" sz="1600" dirty="0" smtClean="0"/>
              <a:t>[Screenshot </a:t>
            </a:r>
            <a:r>
              <a:rPr lang="en-US" sz="1600" dirty="0" smtClean="0"/>
              <a:t>on next Page]</a:t>
            </a: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p:txBody>
          <a:bodyPr/>
          <a:lstStyle/>
          <a:p>
            <a:r>
              <a:rPr lang="en-US" dirty="0" smtClean="0"/>
              <a:t>Click on the </a:t>
            </a:r>
            <a:r>
              <a:rPr lang="en-US" dirty="0" smtClean="0"/>
              <a:t>desired medicine </a:t>
            </a:r>
            <a:r>
              <a:rPr lang="en-US" dirty="0" smtClean="0"/>
              <a:t>name. If substitute of the medicine is available than this will appear on screen.</a:t>
            </a:r>
          </a:p>
          <a:p>
            <a:endParaRPr lang="en-US" dirty="0" smtClean="0"/>
          </a:p>
          <a:p>
            <a:r>
              <a:rPr lang="en-US" dirty="0" smtClean="0"/>
              <a:t>If substitute is not desired than Click on ‘Select as Indent’ or ‘Keep Original’ to add selected medicine as LP (Local Purchase). Please provide justification in the Remarks column why substitute is not desired.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Title 1"/>
          <p:cNvSpPr>
            <a:spLocks noGrp="1"/>
          </p:cNvSpPr>
          <p:nvPr>
            <p:ph type="title"/>
          </p:nvPr>
        </p:nvSpPr>
        <p:spPr/>
        <p:txBody>
          <a:bodyPr>
            <a:normAutofit fontScale="90000"/>
          </a:bodyPr>
          <a:lstStyle/>
          <a:p>
            <a:r>
              <a:rPr lang="en-US" sz="2700" dirty="0" smtClean="0">
                <a:solidFill>
                  <a:srgbClr val="8CADAE">
                    <a:shade val="75000"/>
                  </a:srgbClr>
                </a:solidFill>
              </a:rPr>
              <a:t>Prescribe Medicines – Add medicine/branded medicine not available in EHS Pharmacy Stock</a:t>
            </a:r>
            <a:endParaRPr lang="en-US" sz="1600" dirty="0"/>
          </a:p>
        </p:txBody>
      </p:sp>
      <p:pic>
        <p:nvPicPr>
          <p:cNvPr id="10" name="Content Placeholder 9" descr="12.png"/>
          <p:cNvPicPr>
            <a:picLocks noGrp="1" noChangeAspect="1"/>
          </p:cNvPicPr>
          <p:nvPr>
            <p:ph sz="quarter" idx="1"/>
          </p:nvPr>
        </p:nvPicPr>
        <p:blipFill>
          <a:blip r:embed="rId2"/>
          <a:stretch>
            <a:fillRect/>
          </a:stretch>
        </p:blipFill>
        <p:spPr>
          <a:xfrm>
            <a:off x="957616" y="1527175"/>
            <a:ext cx="7192256" cy="4572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758952"/>
          </a:xfrm>
        </p:spPr>
        <p:txBody>
          <a:bodyPr>
            <a:normAutofit/>
          </a:bodyPr>
          <a:lstStyle/>
          <a:p>
            <a:r>
              <a:rPr lang="en-US" dirty="0" smtClean="0"/>
              <a:t>Prescribe Medicines – Save </a:t>
            </a:r>
            <a:r>
              <a:rPr lang="en-US" sz="3600" dirty="0" smtClean="0"/>
              <a:t>[</a:t>
            </a:r>
            <a:r>
              <a:rPr lang="en-US" sz="1600" dirty="0" smtClean="0"/>
              <a:t>Screenshot on next Page</a:t>
            </a:r>
            <a:r>
              <a:rPr lang="en-US" sz="3600" dirty="0" smtClean="0"/>
              <a:t>]</a:t>
            </a:r>
            <a:endParaRPr lang="en-US" dirty="0"/>
          </a:p>
        </p:txBody>
      </p:sp>
      <p:sp>
        <p:nvSpPr>
          <p:cNvPr id="3" name="Content Placeholder 2"/>
          <p:cNvSpPr>
            <a:spLocks noGrp="1"/>
          </p:cNvSpPr>
          <p:nvPr>
            <p:ph sz="quarter" idx="1"/>
          </p:nvPr>
        </p:nvSpPr>
        <p:spPr/>
        <p:txBody>
          <a:bodyPr/>
          <a:lstStyle/>
          <a:p>
            <a:r>
              <a:rPr lang="en-US" dirty="0" smtClean="0"/>
              <a:t>Search, Select and Add the medicines one by one</a:t>
            </a:r>
          </a:p>
          <a:p>
            <a:endParaRPr lang="en-US" dirty="0" smtClean="0"/>
          </a:p>
          <a:p>
            <a:r>
              <a:rPr lang="en-US" dirty="0" smtClean="0"/>
              <a:t>Fill quantity required against each medicine</a:t>
            </a:r>
          </a:p>
          <a:p>
            <a:endParaRPr lang="en-US" dirty="0" smtClean="0"/>
          </a:p>
          <a:p>
            <a:r>
              <a:rPr lang="en-US" dirty="0" smtClean="0"/>
              <a:t>Click on Save button to Save the medicines</a:t>
            </a:r>
          </a:p>
          <a:p>
            <a:endParaRPr lang="en-US" dirty="0" smtClean="0"/>
          </a:p>
          <a:p>
            <a:r>
              <a:rPr lang="en-US" dirty="0" smtClean="0"/>
              <a:t>Saved medicines will be reflected in Patient History at the bottom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Prescribe Medicines – Save</a:t>
            </a:r>
            <a:endParaRPr lang="en-US" dirty="0"/>
          </a:p>
        </p:txBody>
      </p:sp>
      <p:pic>
        <p:nvPicPr>
          <p:cNvPr id="4" name="Content Placeholder 3" descr="7.png"/>
          <p:cNvPicPr>
            <a:picLocks noGrp="1" noChangeAspect="1"/>
          </p:cNvPicPr>
          <p:nvPr>
            <p:ph sz="quarter" idx="1"/>
          </p:nvPr>
        </p:nvPicPr>
        <p:blipFill>
          <a:blip r:embed="rId2"/>
          <a:stretch>
            <a:fillRect/>
          </a:stretch>
        </p:blipFill>
        <p:spPr>
          <a:xfrm>
            <a:off x="1727949" y="1527175"/>
            <a:ext cx="5651590"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Prescribe Medicines – Print </a:t>
            </a:r>
            <a:r>
              <a:rPr lang="en-US" sz="3600" dirty="0" smtClean="0"/>
              <a:t>[</a:t>
            </a:r>
            <a:r>
              <a:rPr lang="en-US" sz="1600" dirty="0" smtClean="0"/>
              <a:t>Screenshot on next Page</a:t>
            </a:r>
            <a:r>
              <a:rPr lang="en-US" sz="3600" dirty="0" smtClean="0"/>
              <a: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Click on Print Slip to take the print out of the medicines prescribed. This option will be applicable for printing on same day.</a:t>
            </a:r>
          </a:p>
          <a:p>
            <a:pPr lvl="2">
              <a:buNone/>
            </a:pPr>
            <a:r>
              <a:rPr lang="en-US" dirty="0" smtClean="0"/>
              <a:t>OR</a:t>
            </a:r>
          </a:p>
          <a:p>
            <a:r>
              <a:rPr lang="en-US" dirty="0" smtClean="0"/>
              <a:t>Click on the go button in Patient History to take the print out of the medicines prescribed. </a:t>
            </a:r>
          </a:p>
          <a:p>
            <a:endParaRPr lang="en-US" dirty="0" smtClean="0"/>
          </a:p>
          <a:p>
            <a:r>
              <a:rPr lang="en-US" dirty="0" smtClean="0"/>
              <a:t>Please note that Print outs are valid up to 4 days after prescription including date of prescription. </a:t>
            </a:r>
          </a:p>
          <a:p>
            <a:endParaRPr lang="en-US" dirty="0" smtClean="0"/>
          </a:p>
          <a:p>
            <a:r>
              <a:rPr lang="en-US" dirty="0" smtClean="0"/>
              <a:t>Please sign and stamp the print out and send it to EHS Pharmacy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Prescribe Medicines – Print</a:t>
            </a:r>
            <a:endParaRPr lang="en-US" dirty="0"/>
          </a:p>
        </p:txBody>
      </p:sp>
      <p:pic>
        <p:nvPicPr>
          <p:cNvPr id="4" name="Content Placeholder 3" descr="8.png"/>
          <p:cNvPicPr>
            <a:picLocks noGrp="1" noChangeAspect="1"/>
          </p:cNvPicPr>
          <p:nvPr>
            <p:ph sz="quarter" idx="1"/>
          </p:nvPr>
        </p:nvPicPr>
        <p:blipFill>
          <a:blip r:embed="rId2"/>
          <a:stretch>
            <a:fillRect/>
          </a:stretch>
        </p:blipFill>
        <p:spPr>
          <a:xfrm>
            <a:off x="658494" y="1527175"/>
            <a:ext cx="7790499"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2700" dirty="0" smtClean="0">
                <a:solidFill>
                  <a:srgbClr val="8CADAE">
                    <a:shade val="75000"/>
                  </a:srgbClr>
                </a:solidFill>
              </a:rPr>
              <a:t/>
            </a:r>
            <a:br>
              <a:rPr lang="en-US" sz="2700" dirty="0" smtClean="0">
                <a:solidFill>
                  <a:srgbClr val="8CADAE">
                    <a:shade val="75000"/>
                  </a:srgbClr>
                </a:solidFill>
              </a:rPr>
            </a:br>
            <a:r>
              <a:rPr lang="en-US" sz="2700" dirty="0">
                <a:solidFill>
                  <a:srgbClr val="8CADAE">
                    <a:shade val="75000"/>
                  </a:srgbClr>
                </a:solidFill>
              </a:rPr>
              <a:t/>
            </a:r>
            <a:br>
              <a:rPr lang="en-US" sz="2700" dirty="0">
                <a:solidFill>
                  <a:srgbClr val="8CADAE">
                    <a:shade val="75000"/>
                  </a:srgbClr>
                </a:solidFill>
              </a:rPr>
            </a:br>
            <a:r>
              <a:rPr lang="en-US" sz="2700" dirty="0" smtClean="0">
                <a:solidFill>
                  <a:srgbClr val="8CADAE">
                    <a:shade val="75000"/>
                  </a:srgbClr>
                </a:solidFill>
              </a:rPr>
              <a:t>Add medicine – Not Listed / Cannot be searched [</a:t>
            </a:r>
            <a:r>
              <a:rPr lang="en-US" sz="1600" dirty="0" smtClean="0">
                <a:solidFill>
                  <a:srgbClr val="8CADAE">
                    <a:shade val="75000"/>
                  </a:srgbClr>
                </a:solidFill>
              </a:rPr>
              <a:t>Screenshot </a:t>
            </a:r>
            <a:r>
              <a:rPr lang="en-US" sz="1600" dirty="0" smtClean="0">
                <a:solidFill>
                  <a:srgbClr val="8CADAE">
                    <a:shade val="75000"/>
                  </a:srgbClr>
                </a:solidFill>
              </a:rPr>
              <a:t>on next Page</a:t>
            </a:r>
            <a:r>
              <a:rPr lang="en-US" sz="2700" dirty="0" smtClean="0">
                <a:solidFill>
                  <a:srgbClr val="8CADAE">
                    <a:shade val="75000"/>
                  </a:srgbClr>
                </a:solidFill>
              </a:rPr>
              <a: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Content Placeholder 3"/>
          <p:cNvSpPr>
            <a:spLocks noGrp="1"/>
          </p:cNvSpPr>
          <p:nvPr>
            <p:ph sz="quarter" idx="1"/>
          </p:nvPr>
        </p:nvSpPr>
        <p:spPr/>
        <p:txBody>
          <a:bodyPr>
            <a:normAutofit/>
          </a:bodyPr>
          <a:lstStyle/>
          <a:p>
            <a:r>
              <a:rPr lang="en-US" dirty="0" smtClean="0"/>
              <a:t>Click On Add Request medicine in Menu Bar</a:t>
            </a:r>
          </a:p>
          <a:p>
            <a:endParaRPr lang="en-US" dirty="0" smtClean="0"/>
          </a:p>
          <a:p>
            <a:r>
              <a:rPr lang="en-US" dirty="0" smtClean="0"/>
              <a:t>Enter Brand Name/Medicine Name that is not found during search</a:t>
            </a:r>
          </a:p>
          <a:p>
            <a:endParaRPr lang="en-US" dirty="0" smtClean="0"/>
          </a:p>
          <a:p>
            <a:r>
              <a:rPr lang="en-US" dirty="0" smtClean="0"/>
              <a:t>Fill in details about the medicine viz. Salt name, Type, Strength and click on Add Request button</a:t>
            </a:r>
          </a:p>
          <a:p>
            <a:endParaRPr lang="en-US" dirty="0" smtClean="0"/>
          </a:p>
          <a:p>
            <a:r>
              <a:rPr lang="en-US" dirty="0" smtClean="0"/>
              <a:t>Medicine will be added after due verification</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sz="quarter" idx="1"/>
          </p:nvPr>
        </p:nvSpPr>
        <p:spPr/>
        <p:txBody>
          <a:bodyPr>
            <a:normAutofit fontScale="85000" lnSpcReduction="20000"/>
          </a:bodyPr>
          <a:lstStyle/>
          <a:p>
            <a:pPr marL="514350" indent="-514350"/>
            <a:r>
              <a:rPr lang="en-US" dirty="0" smtClean="0">
                <a:hlinkClick r:id="rId2" action="ppaction://hlinksldjump"/>
              </a:rPr>
              <a:t>Application URL</a:t>
            </a:r>
            <a:endParaRPr lang="en-US" dirty="0" smtClean="0"/>
          </a:p>
          <a:p>
            <a:pPr marL="514350" indent="-514350"/>
            <a:r>
              <a:rPr lang="en-US" dirty="0" smtClean="0">
                <a:hlinkClick r:id="rId3" action="ppaction://hlinksldjump"/>
              </a:rPr>
              <a:t>Select EHS dependent</a:t>
            </a:r>
            <a:endParaRPr lang="en-US" dirty="0" smtClean="0"/>
          </a:p>
          <a:p>
            <a:pPr marL="514350" indent="-514350"/>
            <a:r>
              <a:rPr lang="en-US" dirty="0" smtClean="0">
                <a:hlinkClick r:id="rId4" action="ppaction://hlinksldjump"/>
              </a:rPr>
              <a:t>Prescribe </a:t>
            </a:r>
            <a:r>
              <a:rPr lang="en-US" dirty="0" smtClean="0">
                <a:hlinkClick r:id="rId4" action="ppaction://hlinksldjump"/>
              </a:rPr>
              <a:t>Medicines</a:t>
            </a:r>
            <a:endParaRPr lang="en-US" dirty="0" smtClean="0"/>
          </a:p>
          <a:p>
            <a:pPr marL="731520" lvl="1" indent="-457200"/>
            <a:r>
              <a:rPr lang="en-US" dirty="0" smtClean="0"/>
              <a:t>Add </a:t>
            </a:r>
          </a:p>
          <a:p>
            <a:pPr marL="1051560" lvl="2" indent="-457200"/>
            <a:r>
              <a:rPr lang="en-US" dirty="0" smtClean="0">
                <a:hlinkClick r:id="rId4" action="ppaction://hlinksldjump"/>
              </a:rPr>
              <a:t>Add available medicine in EHS Pharmacy stock</a:t>
            </a:r>
            <a:endParaRPr lang="en-US" dirty="0" smtClean="0"/>
          </a:p>
          <a:p>
            <a:pPr marL="1051560" lvl="2" indent="-457200"/>
            <a:r>
              <a:rPr lang="en-US" dirty="0" smtClean="0">
                <a:hlinkClick r:id="rId5" action="ppaction://hlinksldjump"/>
              </a:rPr>
              <a:t>Add medicine/b</a:t>
            </a:r>
            <a:r>
              <a:rPr lang="en-US" dirty="0" smtClean="0">
                <a:hlinkClick r:id="rId5" action="ppaction://hlinksldjump"/>
              </a:rPr>
              <a:t>randed </a:t>
            </a:r>
            <a:r>
              <a:rPr lang="en-US" dirty="0" smtClean="0">
                <a:hlinkClick r:id="rId5" action="ppaction://hlinksldjump"/>
              </a:rPr>
              <a:t>m</a:t>
            </a:r>
            <a:r>
              <a:rPr lang="en-US" dirty="0" smtClean="0">
                <a:hlinkClick r:id="rId5" action="ppaction://hlinksldjump"/>
              </a:rPr>
              <a:t>edicine </a:t>
            </a:r>
            <a:r>
              <a:rPr lang="en-US" dirty="0" smtClean="0">
                <a:hlinkClick r:id="rId5" action="ppaction://hlinksldjump"/>
              </a:rPr>
              <a:t>not </a:t>
            </a:r>
            <a:r>
              <a:rPr lang="en-US" dirty="0" smtClean="0">
                <a:hlinkClick r:id="rId5" action="ppaction://hlinksldjump"/>
              </a:rPr>
              <a:t>available </a:t>
            </a:r>
            <a:r>
              <a:rPr lang="en-US" dirty="0" smtClean="0">
                <a:hlinkClick r:id="rId5" action="ppaction://hlinksldjump"/>
              </a:rPr>
              <a:t>in EHS Pharmacy stock</a:t>
            </a:r>
            <a:endParaRPr lang="en-US" dirty="0" smtClean="0"/>
          </a:p>
          <a:p>
            <a:pPr marL="731520" lvl="1" indent="-457200"/>
            <a:r>
              <a:rPr lang="en-US" dirty="0" smtClean="0">
                <a:hlinkClick r:id="rId6" action="ppaction://hlinksldjump"/>
              </a:rPr>
              <a:t>Save</a:t>
            </a:r>
            <a:endParaRPr lang="en-US" dirty="0" smtClean="0"/>
          </a:p>
          <a:p>
            <a:pPr marL="731520" lvl="1" indent="-457200"/>
            <a:r>
              <a:rPr lang="en-US" dirty="0" smtClean="0">
                <a:hlinkClick r:id="rId7" action="ppaction://hlinksldjump"/>
              </a:rPr>
              <a:t>Print</a:t>
            </a:r>
            <a:endParaRPr lang="en-US" dirty="0" smtClean="0"/>
          </a:p>
          <a:p>
            <a:pPr marL="731520" lvl="1" indent="-457200"/>
            <a:endParaRPr lang="en-US" dirty="0" smtClean="0"/>
          </a:p>
          <a:p>
            <a:pPr marL="457200" indent="-457200"/>
            <a:r>
              <a:rPr lang="en-US" dirty="0" smtClean="0">
                <a:hlinkClick r:id="rId8" action="ppaction://hlinksldjump"/>
              </a:rPr>
              <a:t>Add medicine not listed/cannot be searched</a:t>
            </a:r>
            <a:endParaRPr lang="en-US" dirty="0" smtClean="0"/>
          </a:p>
          <a:p>
            <a:pPr marL="514350" indent="-514350"/>
            <a:r>
              <a:rPr lang="en-US" dirty="0" smtClean="0">
                <a:hlinkClick r:id="rId9" action="ppaction://hlinksldjump"/>
              </a:rPr>
              <a:t>Edit/Delete </a:t>
            </a:r>
            <a:r>
              <a:rPr lang="en-US" dirty="0" smtClean="0">
                <a:hlinkClick r:id="rId9" action="ppaction://hlinksldjump"/>
              </a:rPr>
              <a:t>Prescription</a:t>
            </a:r>
            <a:endParaRPr lang="en-US" dirty="0" smtClean="0"/>
          </a:p>
          <a:p>
            <a:pPr marL="514350" indent="-514350"/>
            <a:r>
              <a:rPr lang="en-US" dirty="0" smtClean="0">
                <a:hlinkClick r:id="rId10" action="ppaction://hlinksldjump"/>
              </a:rPr>
              <a:t>Repeat Prescription</a:t>
            </a:r>
            <a:endParaRPr lang="en-US" dirty="0" smtClean="0"/>
          </a:p>
          <a:p>
            <a:pPr marL="514350" indent="-514350"/>
            <a:r>
              <a:rPr lang="en-US" dirty="0" smtClean="0">
                <a:hlinkClick r:id="rId11" action="ppaction://hlinksldjump"/>
              </a:rPr>
              <a:t>Surgical Items</a:t>
            </a:r>
            <a:endParaRPr lang="en-US" dirty="0" smtClean="0"/>
          </a:p>
          <a:p>
            <a:pPr marL="514350" indent="-514350"/>
            <a:r>
              <a:rPr lang="en-US" dirty="0" smtClean="0">
                <a:hlinkClick r:id="rId12" action="ppaction://hlinksldjump"/>
              </a:rPr>
              <a:t>Issues? Contact us</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2700" dirty="0" smtClean="0">
                <a:solidFill>
                  <a:srgbClr val="8CADAE">
                    <a:shade val="75000"/>
                  </a:srgbClr>
                </a:solidFill>
              </a:rPr>
              <a:t/>
            </a:r>
            <a:br>
              <a:rPr lang="en-US" sz="2700" dirty="0" smtClean="0">
                <a:solidFill>
                  <a:srgbClr val="8CADAE">
                    <a:shade val="75000"/>
                  </a:srgbClr>
                </a:solidFill>
              </a:rPr>
            </a:br>
            <a:r>
              <a:rPr lang="en-US" sz="2700" dirty="0">
                <a:solidFill>
                  <a:srgbClr val="8CADAE">
                    <a:shade val="75000"/>
                  </a:srgbClr>
                </a:solidFill>
              </a:rPr>
              <a:t/>
            </a:r>
            <a:br>
              <a:rPr lang="en-US" sz="2700" dirty="0">
                <a:solidFill>
                  <a:srgbClr val="8CADAE">
                    <a:shade val="75000"/>
                  </a:srgbClr>
                </a:solidFill>
              </a:rPr>
            </a:br>
            <a:r>
              <a:rPr lang="en-US" sz="2700" dirty="0" smtClean="0">
                <a:solidFill>
                  <a:srgbClr val="8CADAE">
                    <a:shade val="75000"/>
                  </a:srgbClr>
                </a:solidFill>
              </a:rPr>
              <a:t> Add medicine – Not Listed / Cannot be searched</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pic>
        <p:nvPicPr>
          <p:cNvPr id="5" name="Content Placeholder 4" descr="14.png"/>
          <p:cNvPicPr>
            <a:picLocks noGrp="1" noChangeAspect="1"/>
          </p:cNvPicPr>
          <p:nvPr>
            <p:ph sz="quarter" idx="1"/>
          </p:nvPr>
        </p:nvPicPr>
        <p:blipFill>
          <a:blip r:embed="rId2"/>
          <a:stretch>
            <a:fillRect/>
          </a:stretch>
        </p:blipFill>
        <p:spPr>
          <a:xfrm>
            <a:off x="489744" y="1527175"/>
            <a:ext cx="8128000" cy="45720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Edit/Delete Prescription </a:t>
            </a:r>
            <a:r>
              <a:rPr lang="en-US" sz="3600" dirty="0" smtClean="0"/>
              <a:t>[</a:t>
            </a:r>
            <a:r>
              <a:rPr lang="en-US" sz="1600" dirty="0" smtClean="0"/>
              <a:t>Screenshot on next Page</a:t>
            </a:r>
            <a:r>
              <a:rPr lang="en-US" sz="3600" dirty="0" smtClean="0"/>
              <a: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You can Edit Prescription </a:t>
            </a:r>
            <a:r>
              <a:rPr lang="en-US" dirty="0" smtClean="0"/>
              <a:t> on same day before </a:t>
            </a:r>
            <a:r>
              <a:rPr lang="en-US" dirty="0" smtClean="0"/>
              <a:t>it is sent to EHS Pharmacy for Issue</a:t>
            </a:r>
          </a:p>
          <a:p>
            <a:endParaRPr lang="en-US" dirty="0" smtClean="0"/>
          </a:p>
          <a:p>
            <a:r>
              <a:rPr lang="en-US" dirty="0" smtClean="0"/>
              <a:t>Click on Edit/Del Med button, Edit and Delete Medicines dialog box will open. </a:t>
            </a:r>
          </a:p>
          <a:p>
            <a:endParaRPr lang="en-US" dirty="0" smtClean="0"/>
          </a:p>
          <a:p>
            <a:r>
              <a:rPr lang="en-US" dirty="0" smtClean="0"/>
              <a:t>You can edit the quantity required by changing the quantity and clicking on Save Changes</a:t>
            </a:r>
          </a:p>
          <a:p>
            <a:endParaRPr lang="en-US" dirty="0" smtClean="0"/>
          </a:p>
          <a:p>
            <a:r>
              <a:rPr lang="en-US" dirty="0" smtClean="0"/>
              <a:t>You can delete medicine by selecting the checkbox under Click to Delete.  Please note that LP medicines cannot be deleted, their quantity can be set to zero.</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Edit/Delete Prescription</a:t>
            </a:r>
            <a:endParaRPr lang="en-US" dirty="0"/>
          </a:p>
        </p:txBody>
      </p:sp>
      <p:pic>
        <p:nvPicPr>
          <p:cNvPr id="4" name="Content Placeholder 3" descr="9.png"/>
          <p:cNvPicPr>
            <a:picLocks noGrp="1" noChangeAspect="1"/>
          </p:cNvPicPr>
          <p:nvPr>
            <p:ph sz="quarter" idx="1"/>
          </p:nvPr>
        </p:nvPicPr>
        <p:blipFill>
          <a:blip r:embed="rId2"/>
          <a:stretch>
            <a:fillRect/>
          </a:stretch>
        </p:blipFill>
        <p:spPr>
          <a:xfrm>
            <a:off x="1192194" y="1527175"/>
            <a:ext cx="6723100"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Repeat Prescription </a:t>
            </a:r>
            <a:r>
              <a:rPr lang="en-US" sz="6600" dirty="0" smtClean="0"/>
              <a:t>[</a:t>
            </a:r>
            <a:r>
              <a:rPr lang="en-US" sz="1600" dirty="0" smtClean="0"/>
              <a:t>Screenshot on next Page</a:t>
            </a:r>
            <a:r>
              <a:rPr lang="en-US" sz="6600" dirty="0" smtClean="0"/>
              <a:t>]</a:t>
            </a:r>
            <a:endParaRPr lang="en-US" dirty="0"/>
          </a:p>
        </p:txBody>
      </p:sp>
      <p:sp>
        <p:nvSpPr>
          <p:cNvPr id="3" name="Content Placeholder 2"/>
          <p:cNvSpPr>
            <a:spLocks noGrp="1"/>
          </p:cNvSpPr>
          <p:nvPr>
            <p:ph sz="quarter" idx="1"/>
          </p:nvPr>
        </p:nvSpPr>
        <p:spPr/>
        <p:txBody>
          <a:bodyPr>
            <a:normAutofit/>
          </a:bodyPr>
          <a:lstStyle/>
          <a:p>
            <a:r>
              <a:rPr lang="en-US" dirty="0" smtClean="0"/>
              <a:t>At the bottom of the medicine prescription page, there is Patient History. Go to previous prescribed medicine list by clicking on </a:t>
            </a:r>
            <a:r>
              <a:rPr lang="en-US" dirty="0" err="1" smtClean="0"/>
              <a:t>Prev</a:t>
            </a:r>
            <a:r>
              <a:rPr lang="en-US" dirty="0" smtClean="0"/>
              <a:t> button.</a:t>
            </a:r>
          </a:p>
          <a:p>
            <a:endParaRPr lang="en-US" dirty="0" smtClean="0"/>
          </a:p>
          <a:p>
            <a:r>
              <a:rPr lang="en-US" dirty="0" smtClean="0"/>
              <a:t>Repeat medicine one by one by clicking on Ok button</a:t>
            </a:r>
          </a:p>
          <a:p>
            <a:endParaRPr lang="en-US" dirty="0" smtClean="0"/>
          </a:p>
          <a:p>
            <a:r>
              <a:rPr lang="en-US" dirty="0" smtClean="0"/>
              <a:t>Select the medicines you want to repeat by clicking on checkboxes and click on Repeat Selected button</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Repeat Prescription</a:t>
            </a:r>
            <a:endParaRPr lang="en-US" dirty="0"/>
          </a:p>
        </p:txBody>
      </p:sp>
      <p:pic>
        <p:nvPicPr>
          <p:cNvPr id="4" name="Content Placeholder 3" descr="10.png"/>
          <p:cNvPicPr>
            <a:picLocks noGrp="1" noChangeAspect="1"/>
          </p:cNvPicPr>
          <p:nvPr>
            <p:ph sz="quarter" idx="1"/>
          </p:nvPr>
        </p:nvPicPr>
        <p:blipFill>
          <a:blip r:embed="rId2"/>
          <a:stretch>
            <a:fillRect/>
          </a:stretch>
        </p:blipFill>
        <p:spPr>
          <a:xfrm>
            <a:off x="882289" y="1527175"/>
            <a:ext cx="7342909"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Surgical Items</a:t>
            </a:r>
            <a:endParaRPr lang="en-US" dirty="0"/>
          </a:p>
        </p:txBody>
      </p:sp>
      <p:sp>
        <p:nvSpPr>
          <p:cNvPr id="3" name="Content Placeholder 2"/>
          <p:cNvSpPr>
            <a:spLocks noGrp="1"/>
          </p:cNvSpPr>
          <p:nvPr>
            <p:ph sz="quarter" idx="1"/>
          </p:nvPr>
        </p:nvSpPr>
        <p:spPr/>
        <p:txBody>
          <a:bodyPr/>
          <a:lstStyle/>
          <a:p>
            <a:r>
              <a:rPr lang="en-US" dirty="0" smtClean="0"/>
              <a:t>Click on Print Blank Button on the medicine prescription page to print blank slip and write surgical items needed in the slip and send it to EHS OPD.</a:t>
            </a:r>
          </a:p>
          <a:p>
            <a:endParaRPr lang="en-US" dirty="0" smtClean="0"/>
          </a:p>
          <a:p>
            <a:r>
              <a:rPr lang="en-US" dirty="0" smtClean="0"/>
              <a:t>Please note that above process of writing Surgical items will be changed w.e.f  1-Jun-15.</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Contact us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If medicine desired is not found in the search box than you can send request to add medicine by clicking on link </a:t>
            </a:r>
            <a:r>
              <a:rPr lang="en-US" u="sng" dirty="0" smtClean="0"/>
              <a:t>Add Request Medicine</a:t>
            </a:r>
            <a:r>
              <a:rPr lang="en-US" dirty="0" smtClean="0"/>
              <a:t> in Menu Bar</a:t>
            </a:r>
          </a:p>
          <a:p>
            <a:endParaRPr lang="en-US" dirty="0" smtClean="0"/>
          </a:p>
          <a:p>
            <a:r>
              <a:rPr lang="en-US" dirty="0" smtClean="0"/>
              <a:t>Medicine will be added after approval</a:t>
            </a:r>
          </a:p>
          <a:p>
            <a:endParaRPr lang="en-US" dirty="0" smtClean="0"/>
          </a:p>
          <a:p>
            <a:r>
              <a:rPr lang="en-US" dirty="0" smtClean="0"/>
              <a:t>For any suggestions/feedback, mail to: </a:t>
            </a:r>
            <a:r>
              <a:rPr lang="en-US" dirty="0" smtClean="0">
                <a:hlinkClick r:id="rId2"/>
              </a:rPr>
              <a:t>ehspharmacy@gmail.com</a:t>
            </a:r>
            <a:endParaRPr lang="en-US" dirty="0" smtClean="0"/>
          </a:p>
          <a:p>
            <a:endParaRPr lang="en-US" dirty="0" smtClean="0"/>
          </a:p>
          <a:p>
            <a:r>
              <a:rPr lang="en-US" dirty="0" smtClean="0"/>
              <a:t>For any assistance, contact </a:t>
            </a:r>
            <a:r>
              <a:rPr lang="en-US" dirty="0" err="1" smtClean="0"/>
              <a:t>Vivek</a:t>
            </a:r>
            <a:r>
              <a:rPr lang="en-US" dirty="0" smtClean="0"/>
              <a:t>: 9868418977 </a:t>
            </a:r>
            <a:br>
              <a:rPr lang="en-US" dirty="0" smtClean="0"/>
            </a:b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EHS Application </a:t>
            </a:r>
            <a:r>
              <a:rPr lang="en-US" sz="6600" dirty="0" smtClean="0"/>
              <a:t>[</a:t>
            </a:r>
            <a:r>
              <a:rPr lang="en-US" sz="1600" dirty="0" smtClean="0"/>
              <a:t>Screenshot on next Page</a:t>
            </a:r>
            <a:r>
              <a:rPr lang="en-US" sz="6600" dirty="0" smtClean="0"/>
              <a:t>]</a:t>
            </a:r>
            <a:endParaRPr lang="en-US" dirty="0"/>
          </a:p>
        </p:txBody>
      </p:sp>
      <p:sp>
        <p:nvSpPr>
          <p:cNvPr id="3" name="Content Placeholder 2"/>
          <p:cNvSpPr>
            <a:spLocks noGrp="1"/>
          </p:cNvSpPr>
          <p:nvPr>
            <p:ph sz="quarter" idx="1"/>
          </p:nvPr>
        </p:nvSpPr>
        <p:spPr/>
        <p:txBody>
          <a:bodyPr>
            <a:normAutofit/>
          </a:bodyPr>
          <a:lstStyle/>
          <a:p>
            <a:r>
              <a:rPr lang="en-US" dirty="0" smtClean="0"/>
              <a:t>Application works in Mozilla Browser only</a:t>
            </a:r>
          </a:p>
          <a:p>
            <a:endParaRPr lang="en-US" dirty="0" smtClean="0"/>
          </a:p>
          <a:p>
            <a:r>
              <a:rPr lang="en-US" dirty="0" smtClean="0"/>
              <a:t>Type URL 192.168.15.4 and press Enter for Intranet (LAN) users </a:t>
            </a:r>
          </a:p>
          <a:p>
            <a:endParaRPr lang="en-US" dirty="0" smtClean="0"/>
          </a:p>
          <a:p>
            <a:r>
              <a:rPr lang="en-US" dirty="0" smtClean="0"/>
              <a:t>Type URL 14.139.245.52 and press Enter for Internet users </a:t>
            </a:r>
          </a:p>
          <a:p>
            <a:endParaRPr lang="en-US" dirty="0" smtClean="0"/>
          </a:p>
          <a:p>
            <a:r>
              <a:rPr lang="en-US" dirty="0" smtClean="0"/>
              <a:t>Login with your user id and password</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EHS Application</a:t>
            </a:r>
            <a:endParaRPr lang="en-US" dirty="0"/>
          </a:p>
        </p:txBody>
      </p:sp>
      <p:pic>
        <p:nvPicPr>
          <p:cNvPr id="4" name="Content Placeholder 3" descr="1.png"/>
          <p:cNvPicPr>
            <a:picLocks noGrp="1" noChangeAspect="1"/>
          </p:cNvPicPr>
          <p:nvPr>
            <p:ph sz="quarter" idx="1"/>
          </p:nvPr>
        </p:nvPicPr>
        <p:blipFill>
          <a:blip r:embed="rId2"/>
          <a:stretch>
            <a:fillRect/>
          </a:stretch>
        </p:blipFill>
        <p:spPr>
          <a:xfrm>
            <a:off x="301625" y="2023394"/>
            <a:ext cx="8504238" cy="3579562"/>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 EHS dependent </a:t>
            </a:r>
            <a:r>
              <a:rPr lang="en-US" sz="6600" dirty="0" smtClean="0"/>
              <a:t>[</a:t>
            </a:r>
            <a:r>
              <a:rPr lang="en-US" sz="1600" dirty="0" smtClean="0"/>
              <a:t>Screenshot on next Page</a:t>
            </a:r>
            <a:r>
              <a:rPr lang="en-US" sz="6600" dirty="0" smtClean="0"/>
              <a: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Select EHS Id and click on the right side small icon to select the EHS dependent for whom you want to prescribe medicines. </a:t>
            </a:r>
          </a:p>
          <a:p>
            <a:endParaRPr lang="en-US" dirty="0" smtClean="0"/>
          </a:p>
          <a:p>
            <a:r>
              <a:rPr lang="en-US" dirty="0" smtClean="0"/>
              <a:t>Name will show up in Patient Name column.</a:t>
            </a:r>
          </a:p>
          <a:p>
            <a:endParaRPr lang="en-US" dirty="0" smtClean="0"/>
          </a:p>
          <a:p>
            <a:r>
              <a:rPr lang="en-US" dirty="0" smtClean="0"/>
              <a:t> Write Diagnosis in the </a:t>
            </a:r>
            <a:r>
              <a:rPr lang="en-US" dirty="0" smtClean="0"/>
              <a:t>text area.</a:t>
            </a:r>
            <a:endParaRPr lang="en-US" dirty="0" smtClean="0"/>
          </a:p>
          <a:p>
            <a:endParaRPr lang="en-US" dirty="0" smtClean="0"/>
          </a:p>
          <a:p>
            <a:r>
              <a:rPr lang="en-US" dirty="0" smtClean="0"/>
              <a:t>Click on Save and Next button at the bottom of page to proceed further.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EHS dependent</a:t>
            </a:r>
            <a:endParaRPr lang="en-US" dirty="0"/>
          </a:p>
        </p:txBody>
      </p:sp>
      <p:pic>
        <p:nvPicPr>
          <p:cNvPr id="4" name="Content Placeholder 3" descr="2.png"/>
          <p:cNvPicPr>
            <a:picLocks noGrp="1" noChangeAspect="1"/>
          </p:cNvPicPr>
          <p:nvPr>
            <p:ph sz="quarter" idx="1"/>
          </p:nvPr>
        </p:nvPicPr>
        <p:blipFill>
          <a:blip r:embed="rId2"/>
          <a:stretch>
            <a:fillRect/>
          </a:stretch>
        </p:blipFill>
        <p:spPr>
          <a:xfrm>
            <a:off x="1303846" y="1527175"/>
            <a:ext cx="6499795" cy="4572000"/>
          </a:xfrm>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smtClean="0"/>
              <a:t>Click on Medicine Button on top of the page, it will show all available medicines in EHS stock, Add by clicking on ADD button.</a:t>
            </a:r>
          </a:p>
          <a:p>
            <a:pPr>
              <a:buNone/>
            </a:pPr>
            <a:r>
              <a:rPr lang="en-US" dirty="0" smtClean="0"/>
              <a:t> 					OR</a:t>
            </a:r>
          </a:p>
          <a:p>
            <a:r>
              <a:rPr lang="en-US" dirty="0" smtClean="0"/>
              <a:t>Type medicine name in the search box (minimum 3 characters) and press Tab on the keyboard.</a:t>
            </a:r>
          </a:p>
          <a:p>
            <a:endParaRPr lang="en-US" dirty="0" smtClean="0"/>
          </a:p>
          <a:p>
            <a:pPr lvl="1"/>
            <a:r>
              <a:rPr lang="en-US" dirty="0" smtClean="0"/>
              <a:t>Search result in Green color shows that substitute of the medicine is available in EHS Pharmacy stock but  available substitute strength, type, brand may differ. </a:t>
            </a:r>
          </a:p>
          <a:p>
            <a:pPr lvl="1"/>
            <a:endParaRPr lang="en-US" dirty="0" smtClean="0"/>
          </a:p>
          <a:p>
            <a:pPr lvl="1"/>
            <a:r>
              <a:rPr lang="en-US" dirty="0" smtClean="0"/>
              <a:t>Search result in Black color shows that medicine or its substitute is not available in EHS Pharmacy stock and if selected, will be sent for LP.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8" name="Title 1"/>
          <p:cNvSpPr>
            <a:spLocks noGrp="1"/>
          </p:cNvSpPr>
          <p:nvPr>
            <p:ph type="title"/>
          </p:nvPr>
        </p:nvSpPr>
        <p:spPr>
          <a:xfrm>
            <a:off x="304800" y="304800"/>
            <a:ext cx="8534400" cy="758952"/>
          </a:xfrm>
        </p:spPr>
        <p:txBody>
          <a:bodyPr>
            <a:normAutofit fontScale="90000"/>
          </a:bodyPr>
          <a:lstStyle/>
          <a:p>
            <a:r>
              <a:rPr lang="en-US" sz="3600" dirty="0" smtClean="0"/>
              <a:t>Prescribe Medicines – Add available medicine in EHS Pharmacy stock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Prescribe Medicines – Add available medicine in EHS Pharmacy stock</a:t>
            </a:r>
            <a:endParaRPr lang="en-US" dirty="0"/>
          </a:p>
        </p:txBody>
      </p:sp>
      <p:pic>
        <p:nvPicPr>
          <p:cNvPr id="4" name="Content Placeholder 3" descr="3.png"/>
          <p:cNvPicPr>
            <a:picLocks noGrp="1" noChangeAspect="1"/>
          </p:cNvPicPr>
          <p:nvPr>
            <p:ph sz="quarter" idx="1"/>
          </p:nvPr>
        </p:nvPicPr>
        <p:blipFill>
          <a:blip r:embed="rId2"/>
          <a:stretch>
            <a:fillRect/>
          </a:stretch>
        </p:blipFill>
        <p:spPr>
          <a:xfrm>
            <a:off x="301625" y="1777365"/>
            <a:ext cx="8504238" cy="4071619"/>
          </a:xfrm>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Prescribe Medicines – Add available medicine in EHS Pharmacy </a:t>
            </a:r>
            <a:r>
              <a:rPr lang="en-US" sz="3200" dirty="0" smtClean="0"/>
              <a:t>stock </a:t>
            </a:r>
            <a:r>
              <a:rPr lang="en-US" sz="1600" dirty="0" smtClean="0"/>
              <a:t>[Screenshot </a:t>
            </a:r>
            <a:r>
              <a:rPr lang="en-US" sz="1600" dirty="0" smtClean="0"/>
              <a:t>on next Page]</a:t>
            </a:r>
            <a:endParaRPr lang="en-US" sz="1600" dirty="0"/>
          </a:p>
        </p:txBody>
      </p:sp>
      <p:sp>
        <p:nvSpPr>
          <p:cNvPr id="3" name="Content Placeholder 2"/>
          <p:cNvSpPr>
            <a:spLocks noGrp="1"/>
          </p:cNvSpPr>
          <p:nvPr>
            <p:ph sz="quarter" idx="1"/>
          </p:nvPr>
        </p:nvSpPr>
        <p:spPr/>
        <p:txBody>
          <a:bodyPr>
            <a:normAutofit/>
          </a:bodyPr>
          <a:lstStyle/>
          <a:p>
            <a:r>
              <a:rPr lang="en-US" dirty="0" smtClean="0"/>
              <a:t>Click on the search result </a:t>
            </a:r>
            <a:r>
              <a:rPr lang="en-US" dirty="0" smtClean="0"/>
              <a:t>in Green </a:t>
            </a:r>
            <a:r>
              <a:rPr lang="en-US" dirty="0" err="1" smtClean="0"/>
              <a:t>colour</a:t>
            </a:r>
            <a:r>
              <a:rPr lang="en-US" dirty="0" smtClean="0"/>
              <a:t> to </a:t>
            </a:r>
            <a:r>
              <a:rPr lang="en-US" dirty="0" smtClean="0"/>
              <a:t>see the substitute available in EHS Pharmacy Stock.</a:t>
            </a:r>
          </a:p>
          <a:p>
            <a:endParaRPr lang="en-US" dirty="0" smtClean="0"/>
          </a:p>
          <a:p>
            <a:r>
              <a:rPr lang="en-US" dirty="0" smtClean="0"/>
              <a:t>Add medicine by clicking on the Add button.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13135</TotalTime>
  <Words>925</Words>
  <Application>Microsoft Office PowerPoint</Application>
  <PresentationFormat>On-screen Show (4:3)</PresentationFormat>
  <Paragraphs>145</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Civic</vt:lpstr>
      <vt:lpstr>Employee Health Scheme</vt:lpstr>
      <vt:lpstr>Contents</vt:lpstr>
      <vt:lpstr>Access EHS Application [Screenshot on next Page]</vt:lpstr>
      <vt:lpstr>Access EHS Application</vt:lpstr>
      <vt:lpstr>Select EHS dependent [Screenshot on next Page]</vt:lpstr>
      <vt:lpstr>Select EHS dependent</vt:lpstr>
      <vt:lpstr>Prescribe Medicines – Add available medicine in EHS Pharmacy stock</vt:lpstr>
      <vt:lpstr>Prescribe Medicines – Add available medicine in EHS Pharmacy stock</vt:lpstr>
      <vt:lpstr>Prescribe Medicines – Add available medicine in EHS Pharmacy stock [Screenshot on next Page]</vt:lpstr>
      <vt:lpstr>Prescribe Medicines – Add available medicine in EHS Pharmacy stock</vt:lpstr>
      <vt:lpstr>Prescribe Medicines – Add medicine/branded medicine not available in EHS Pharmacy Stock  [Screenshot on next Page]</vt:lpstr>
      <vt:lpstr>Prescribe Medicines – Add medicine/branded medicine not available in EHS Pharmacy Stock</vt:lpstr>
      <vt:lpstr>Prescribe Medicines – Add medicine/branded medicine not available in EHS Pharmacy Stock [Screenshot on next Page]</vt:lpstr>
      <vt:lpstr>Prescribe Medicines – Add medicine/branded medicine not available in EHS Pharmacy Stock</vt:lpstr>
      <vt:lpstr>Prescribe Medicines – Save [Screenshot on next Page]</vt:lpstr>
      <vt:lpstr>Prescribe Medicines – Save</vt:lpstr>
      <vt:lpstr>Prescribe Medicines – Print [Screenshot on next Page]</vt:lpstr>
      <vt:lpstr>Prescribe Medicines – Print</vt:lpstr>
      <vt:lpstr>  Add medicine – Not Listed / Cannot be searched [Screenshot on next Page]</vt:lpstr>
      <vt:lpstr>   Add medicine – Not Listed / Cannot be searched</vt:lpstr>
      <vt:lpstr>Edit/Delete Prescription [Screenshot on next Page]</vt:lpstr>
      <vt:lpstr>Edit/Delete Prescription</vt:lpstr>
      <vt:lpstr>Repeat Prescription [Screenshot on next Page]</vt:lpstr>
      <vt:lpstr>Repeat Prescription</vt:lpstr>
      <vt:lpstr>Surgical Items</vt:lpstr>
      <vt:lpstr>Issues? Contact us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Health Scheme</dc:title>
  <dc:creator>Tripta</dc:creator>
  <cp:lastModifiedBy>Dr. AIIMS</cp:lastModifiedBy>
  <cp:revision>180</cp:revision>
  <dcterms:created xsi:type="dcterms:W3CDTF">2006-08-16T00:00:00Z</dcterms:created>
  <dcterms:modified xsi:type="dcterms:W3CDTF">2015-05-19T10:26:51Z</dcterms:modified>
</cp:coreProperties>
</file>